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webextensions/webextension1.xml" ContentType="application/vnd.ms-office.webextension+xml"/>
  <Override PartName="/ppt/webextensions/taskpanes.xml" ContentType="application/vnd.ms-office.webextensiontaskpan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930" r:id="rId1"/>
  </p:sldMasterIdLst>
  <p:notesMasterIdLst>
    <p:notesMasterId r:id="rId6"/>
  </p:notesMasterIdLst>
  <p:handoutMasterIdLst>
    <p:handoutMasterId r:id="rId7"/>
  </p:handoutMasterIdLst>
  <p:sldIdLst>
    <p:sldId id="283" r:id="rId2"/>
    <p:sldId id="285" r:id="rId3"/>
    <p:sldId id="284" r:id="rId4"/>
    <p:sldId id="287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3664"/>
    <a:srgbClr val="0066CC"/>
    <a:srgbClr val="3C3C3C"/>
    <a:srgbClr val="FF6699"/>
    <a:srgbClr val="2842A0"/>
    <a:srgbClr val="0FBBBB"/>
    <a:srgbClr val="CC00CC"/>
    <a:srgbClr val="0099FF"/>
    <a:srgbClr val="FF9966"/>
    <a:srgbClr val="59D3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113"/>
    <p:restoredTop sz="95884"/>
  </p:normalViewPr>
  <p:slideViewPr>
    <p:cSldViewPr snapToGrid="0" snapToObjects="1">
      <p:cViewPr varScale="1">
        <p:scale>
          <a:sx n="92" d="100"/>
          <a:sy n="92" d="100"/>
        </p:scale>
        <p:origin x="1448" y="4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55CAF12-AD1A-FE45-91FF-984ADEF034F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>
              <a:latin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50DD4D-1D12-F048-BE75-66E282078E3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1F8A21-C360-104F-885E-F4E5261A9025}" type="datetimeFigureOut">
              <a:rPr lang="en-US" smtClean="0">
                <a:latin typeface="Arial" panose="020B0604020202020204" pitchFamily="34" charset="0"/>
              </a:rPr>
              <a:t>12/10/25</a:t>
            </a:fld>
            <a:endParaRPr lang="en-US">
              <a:latin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C8B032-1B54-9E44-BE90-7FA75CA11D4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>
              <a:latin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7AB1A5-C952-AB4C-B470-FC834186FE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2023AB-F1AB-3B4D-B5ED-47A60A9D90C2}" type="slidenum">
              <a:rPr lang="en-US" smtClean="0">
                <a:latin typeface="Arial" panose="020B0604020202020204" pitchFamily="34" charset="0"/>
              </a:rPr>
              <a:t>‹#›</a:t>
            </a:fld>
            <a:endParaRPr 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878459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A369F37C-19F7-EC43-B4ED-D009C180DD57}" type="datetimeFigureOut">
              <a:rPr lang="en-US" smtClean="0"/>
              <a:pPr/>
              <a:t>12/10/25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3D179148-7E22-1B4D-85D6-8D0A246C06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568203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0B27E0DA-3E44-060D-40FC-B513BC37150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7018" y="3345145"/>
            <a:ext cx="12204556" cy="3512855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6A2A73B2-E10B-AA43-8F5A-EB0678F118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77440" y="4618132"/>
            <a:ext cx="7915700" cy="1133060"/>
          </a:xfrm>
        </p:spPr>
        <p:txBody>
          <a:bodyPr>
            <a:normAutofit/>
          </a:bodyPr>
          <a:lstStyle>
            <a:lvl1pPr marL="0" indent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800" b="0" i="0">
                <a:solidFill>
                  <a:srgbClr val="3C3C3C"/>
                </a:solidFill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7F02F58-01A2-CC49-BFC9-F052B9776E3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77440" y="2831319"/>
            <a:ext cx="7915700" cy="1476446"/>
          </a:xfrm>
        </p:spPr>
        <p:txBody>
          <a:bodyPr anchor="t" anchorCtr="0">
            <a:noAutofit/>
          </a:bodyPr>
          <a:lstStyle>
            <a:lvl1pPr algn="l">
              <a:defRPr sz="5400" b="1" i="0" cap="none" baseline="0">
                <a:solidFill>
                  <a:srgbClr val="0066CC"/>
                </a:solidFill>
                <a:latin typeface="Arial" panose="020B0604020202020204" pitchFamily="34" charset="0"/>
                <a:ea typeface="Lato Black" panose="020F0502020204030203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6969EC2-DC39-E190-C708-E64D0CE2E14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86521" y="985067"/>
            <a:ext cx="4736671" cy="1154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7442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CC3662CF-91FE-AB35-20A2-A223644FD6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5078528"/>
            <a:ext cx="12192000" cy="18041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97280" y="914399"/>
            <a:ext cx="10058400" cy="1062183"/>
          </a:xfrm>
        </p:spPr>
        <p:txBody>
          <a:bodyPr anchor="t" anchorCtr="0">
            <a:noAutofit/>
          </a:bodyPr>
          <a:lstStyle>
            <a:lvl1pPr>
              <a:defRPr sz="4000" b="1" i="0" cap="none" baseline="0">
                <a:solidFill>
                  <a:srgbClr val="0066CC"/>
                </a:solidFill>
                <a:latin typeface="Arial" panose="020B0604020202020204" pitchFamily="34" charset="0"/>
                <a:ea typeface="Lato Black" panose="020F0502020204030203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2610E114-2A73-8345-A1A9-430F200DB0C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97280" y="2247900"/>
            <a:ext cx="10058400" cy="3213330"/>
          </a:xfrm>
        </p:spPr>
        <p:txBody>
          <a:bodyPr lIns="0" tIns="0" rIns="0" bIns="0">
            <a:noAutofit/>
          </a:bodyPr>
          <a:lstStyle>
            <a:lvl1pPr marL="342900" indent="-342900">
              <a:spcBef>
                <a:spcPts val="0"/>
              </a:spcBef>
              <a:spcAft>
                <a:spcPts val="1400"/>
              </a:spcAft>
              <a:buClr>
                <a:srgbClr val="0066CC"/>
              </a:buClr>
              <a:buSzPct val="100000"/>
              <a:buFont typeface="Arial" panose="020B0604020202020204" pitchFamily="34" charset="0"/>
              <a:buChar char="•"/>
              <a:defRPr sz="2000" b="0" i="0">
                <a:solidFill>
                  <a:srgbClr val="3C3C3C"/>
                </a:solidFill>
                <a:latin typeface="Arial" panose="020B0604020202020204" pitchFamily="34" charset="0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6A6B95F7-8C67-DD82-47F8-6080327173B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595360" y="5669280"/>
            <a:ext cx="2603246" cy="441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7886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ontent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F714F55A-9A16-15C6-912D-16347D7FA16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10000"/>
          </a:blip>
          <a:stretch>
            <a:fillRect/>
          </a:stretch>
        </p:blipFill>
        <p:spPr>
          <a:xfrm>
            <a:off x="0" y="5053805"/>
            <a:ext cx="12192000" cy="18041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97280" y="914399"/>
            <a:ext cx="10058400" cy="1062183"/>
          </a:xfrm>
        </p:spPr>
        <p:txBody>
          <a:bodyPr anchor="t" anchorCtr="0">
            <a:noAutofit/>
          </a:bodyPr>
          <a:lstStyle>
            <a:lvl1pPr>
              <a:defRPr sz="4000" b="1" i="0" cap="none" baseline="0">
                <a:solidFill>
                  <a:srgbClr val="0066CC"/>
                </a:solidFill>
                <a:latin typeface="Arial" panose="020B0604020202020204" pitchFamily="34" charset="0"/>
                <a:ea typeface="Lato Black" panose="020F0502020204030203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2610E114-2A73-8345-A1A9-430F200DB0C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97280" y="2247900"/>
            <a:ext cx="10058400" cy="3213330"/>
          </a:xfrm>
        </p:spPr>
        <p:txBody>
          <a:bodyPr lIns="0" tIns="0" rIns="0" bIns="0">
            <a:noAutofit/>
          </a:bodyPr>
          <a:lstStyle>
            <a:lvl1pPr marL="342900" indent="-342900">
              <a:spcBef>
                <a:spcPts val="0"/>
              </a:spcBef>
              <a:spcAft>
                <a:spcPts val="1400"/>
              </a:spcAft>
              <a:buClr>
                <a:srgbClr val="FF6699"/>
              </a:buClr>
              <a:buSzPct val="100000"/>
              <a:buFont typeface="Arial" panose="020B0604020202020204" pitchFamily="34" charset="0"/>
              <a:buChar char="•"/>
              <a:defRPr sz="2000" b="0" i="0">
                <a:solidFill>
                  <a:srgbClr val="3C3C3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9F44D7B8-A163-8FD1-5BE5-7C1F73E6DD7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595360" y="5669280"/>
            <a:ext cx="2603246" cy="441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330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ntent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894B3D8-EC7D-0A35-769C-52FA44BF7AB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10000"/>
          </a:blip>
          <a:stretch>
            <a:fillRect/>
          </a:stretch>
        </p:blipFill>
        <p:spPr>
          <a:xfrm>
            <a:off x="0" y="5078528"/>
            <a:ext cx="12192000" cy="18041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97280" y="914399"/>
            <a:ext cx="10058400" cy="1062183"/>
          </a:xfrm>
        </p:spPr>
        <p:txBody>
          <a:bodyPr anchor="t" anchorCtr="0">
            <a:noAutofit/>
          </a:bodyPr>
          <a:lstStyle>
            <a:lvl1pPr>
              <a:defRPr sz="4000" b="1" i="0" cap="none" baseline="0">
                <a:solidFill>
                  <a:srgbClr val="0066CC"/>
                </a:solidFill>
                <a:latin typeface="Arial" panose="020B0604020202020204" pitchFamily="34" charset="0"/>
                <a:ea typeface="Lato Heavy" panose="020F0502020204030203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2610E114-2A73-8345-A1A9-430F200DB0C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97280" y="2247900"/>
            <a:ext cx="10058400" cy="3213330"/>
          </a:xfrm>
          <a:noFill/>
        </p:spPr>
        <p:txBody>
          <a:bodyPr lIns="0" tIns="0" rIns="0" bIns="0">
            <a:noAutofit/>
          </a:bodyPr>
          <a:lstStyle>
            <a:lvl1pPr marL="342900" indent="-342900">
              <a:spcBef>
                <a:spcPts val="0"/>
              </a:spcBef>
              <a:spcAft>
                <a:spcPts val="1400"/>
              </a:spcAft>
              <a:buClr>
                <a:srgbClr val="0FBBBB"/>
              </a:buClr>
              <a:buSzPct val="100000"/>
              <a:buFont typeface="Arial" panose="020B0604020202020204" pitchFamily="34" charset="0"/>
              <a:buChar char="•"/>
              <a:defRPr sz="2000" b="0" i="0">
                <a:solidFill>
                  <a:srgbClr val="3C3C3C"/>
                </a:solidFill>
                <a:latin typeface="Arial" panose="020B0604020202020204" pitchFamily="34" charset="0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066443A-86CA-2876-0A76-9F2D1137902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595360" y="5669280"/>
            <a:ext cx="2603246" cy="441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3479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ontent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F44ACB0-707F-A686-DA62-B7D414A1E7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1759617"/>
            <a:ext cx="12217438" cy="509516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97280" y="914399"/>
            <a:ext cx="10058400" cy="1062183"/>
          </a:xfrm>
        </p:spPr>
        <p:txBody>
          <a:bodyPr anchor="t" anchorCtr="0">
            <a:noAutofit/>
          </a:bodyPr>
          <a:lstStyle>
            <a:lvl1pPr>
              <a:defRPr sz="4000" b="1" i="0" cap="none" baseline="0">
                <a:solidFill>
                  <a:srgbClr val="0066CC"/>
                </a:solidFill>
                <a:latin typeface="Arial" panose="020B0604020202020204" pitchFamily="34" charset="0"/>
                <a:ea typeface="Lato Black" panose="020F0502020204030203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2610E114-2A73-8345-A1A9-430F200DB0C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97280" y="2247900"/>
            <a:ext cx="10058400" cy="3213330"/>
          </a:xfrm>
        </p:spPr>
        <p:txBody>
          <a:bodyPr lIns="0" tIns="0" rIns="0" bIns="0">
            <a:noAutofit/>
          </a:bodyPr>
          <a:lstStyle>
            <a:lvl1pPr marL="342900" indent="-342900">
              <a:spcBef>
                <a:spcPts val="0"/>
              </a:spcBef>
              <a:spcAft>
                <a:spcPts val="1400"/>
              </a:spcAft>
              <a:buClr>
                <a:srgbClr val="0066CC"/>
              </a:buClr>
              <a:buSzPct val="100000"/>
              <a:buFont typeface="Arial" panose="020B0604020202020204" pitchFamily="34" charset="0"/>
              <a:buChar char="•"/>
              <a:defRPr sz="2000" b="0" i="0">
                <a:solidFill>
                  <a:srgbClr val="3C3C3C"/>
                </a:solidFill>
                <a:latin typeface="Arial" panose="020B0604020202020204" pitchFamily="34" charset="0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6130495-0EDD-FD26-D2B4-A36A44DE6BF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595360" y="5669280"/>
            <a:ext cx="2603246" cy="441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848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ontent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F8AE221-64EE-74EC-E494-E0A6B3D14D0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10000"/>
          </a:blip>
          <a:stretch>
            <a:fillRect/>
          </a:stretch>
        </p:blipFill>
        <p:spPr>
          <a:xfrm>
            <a:off x="0" y="1761565"/>
            <a:ext cx="12220486" cy="509643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97280" y="914399"/>
            <a:ext cx="10058400" cy="1062183"/>
          </a:xfrm>
        </p:spPr>
        <p:txBody>
          <a:bodyPr anchor="t" anchorCtr="0">
            <a:noAutofit/>
          </a:bodyPr>
          <a:lstStyle>
            <a:lvl1pPr>
              <a:defRPr sz="4000" b="1" i="0" cap="none" baseline="0">
                <a:solidFill>
                  <a:srgbClr val="0066CC"/>
                </a:solidFill>
                <a:latin typeface="Arial" panose="020B0604020202020204" pitchFamily="34" charset="0"/>
                <a:ea typeface="Lato Black" panose="020F0502020204030203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2610E114-2A73-8345-A1A9-430F200DB0C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97280" y="2247900"/>
            <a:ext cx="10058400" cy="3213330"/>
          </a:xfrm>
        </p:spPr>
        <p:txBody>
          <a:bodyPr lIns="0" tIns="0" rIns="0" bIns="0">
            <a:noAutofit/>
          </a:bodyPr>
          <a:lstStyle>
            <a:lvl1pPr marL="342900" indent="-342900">
              <a:spcBef>
                <a:spcPts val="0"/>
              </a:spcBef>
              <a:spcAft>
                <a:spcPts val="1400"/>
              </a:spcAft>
              <a:buClr>
                <a:srgbClr val="CC00CC"/>
              </a:buClr>
              <a:buSzPct val="100000"/>
              <a:buFont typeface="Arial" panose="020B0604020202020204" pitchFamily="34" charset="0"/>
              <a:buChar char="•"/>
              <a:defRPr sz="2000" b="0" i="0">
                <a:solidFill>
                  <a:srgbClr val="3C3C3C"/>
                </a:solidFill>
                <a:latin typeface="Arial" panose="020B0604020202020204" pitchFamily="34" charset="0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BE530DE-AA9E-5771-6131-101F2242FA4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595360" y="5669280"/>
            <a:ext cx="2603246" cy="441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387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ontent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9AB452B-1CA8-3B08-3B0C-97122A7AB6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10000"/>
          </a:blip>
          <a:stretch>
            <a:fillRect/>
          </a:stretch>
        </p:blipFill>
        <p:spPr>
          <a:xfrm>
            <a:off x="0" y="1761565"/>
            <a:ext cx="12220486" cy="509643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97280" y="914399"/>
            <a:ext cx="10058400" cy="1062183"/>
          </a:xfrm>
        </p:spPr>
        <p:txBody>
          <a:bodyPr anchor="t" anchorCtr="0">
            <a:noAutofit/>
          </a:bodyPr>
          <a:lstStyle>
            <a:lvl1pPr>
              <a:defRPr sz="4000" b="1" i="0" cap="none" baseline="0">
                <a:solidFill>
                  <a:srgbClr val="0066CC"/>
                </a:solidFill>
                <a:latin typeface="Arial" panose="020B0604020202020204" pitchFamily="34" charset="0"/>
                <a:ea typeface="Lato Black" panose="020F0502020204030203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2610E114-2A73-8345-A1A9-430F200DB0C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97280" y="2247900"/>
            <a:ext cx="10058400" cy="3213330"/>
          </a:xfrm>
        </p:spPr>
        <p:txBody>
          <a:bodyPr lIns="0" tIns="0" rIns="0" bIns="0">
            <a:noAutofit/>
          </a:bodyPr>
          <a:lstStyle>
            <a:lvl1pPr marL="342900" indent="-342900">
              <a:spcBef>
                <a:spcPts val="0"/>
              </a:spcBef>
              <a:spcAft>
                <a:spcPts val="1400"/>
              </a:spcAft>
              <a:buClr>
                <a:srgbClr val="0FBBBB"/>
              </a:buClr>
              <a:buSzPct val="100000"/>
              <a:buFont typeface="Arial" panose="020B0604020202020204" pitchFamily="34" charset="0"/>
              <a:buChar char="•"/>
              <a:defRPr sz="2000" b="0" i="0">
                <a:solidFill>
                  <a:srgbClr val="3C3C3C"/>
                </a:solidFill>
                <a:latin typeface="Arial" panose="020B0604020202020204" pitchFamily="34" charset="0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31B4329-6F55-CBF5-3565-F31F4EC3403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595360" y="5669280"/>
            <a:ext cx="2603246" cy="441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284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9608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400300"/>
            <a:ext cx="9601200" cy="34671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172200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 baseline="0">
                <a:solidFill>
                  <a:srgbClr val="3C3C3C"/>
                </a:solidFill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45450" y="6172200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 baseline="0">
                <a:solidFill>
                  <a:srgbClr val="3C3C3C"/>
                </a:solidFill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76508" y="6172200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 baseline="0">
                <a:solidFill>
                  <a:srgbClr val="767679"/>
                </a:solidFill>
                <a:latin typeface="Arial" panose="020B0604020202020204" pitchFamily="34" charset="0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680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7" r:id="rId1"/>
    <p:sldLayoutId id="2147483958" r:id="rId2"/>
    <p:sldLayoutId id="2147483970" r:id="rId3"/>
    <p:sldLayoutId id="2147483968" r:id="rId4"/>
    <p:sldLayoutId id="2147483971" r:id="rId5"/>
    <p:sldLayoutId id="2147483972" r:id="rId6"/>
    <p:sldLayoutId id="2147483973" r:id="rId7"/>
  </p:sldLayoutIdLst>
  <p:hf hd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3600" b="1" i="0" kern="1200" cap="none" spc="-10" baseline="0">
          <a:solidFill>
            <a:srgbClr val="0066CC"/>
          </a:solidFill>
          <a:latin typeface="Arial" panose="020B0604020202020204" pitchFamily="34" charset="0"/>
          <a:ea typeface="Lato Black" panose="020F0502020204030203" pitchFamily="34" charset="0"/>
          <a:cs typeface="Arial" panose="020B0604020202020204" pitchFamily="34" charset="0"/>
        </a:defRPr>
      </a:lvl1pPr>
    </p:titleStyle>
    <p:bodyStyle>
      <a:lvl1pPr marL="384048" indent="-20116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Clr>
          <a:srgbClr val="FF4677"/>
        </a:buClr>
        <a:buSzPct val="95000"/>
        <a:buFont typeface="Arial" panose="020B0604020202020204" pitchFamily="34" charset="0"/>
        <a:buChar char="•"/>
        <a:defRPr sz="2000" b="0" i="0" kern="1200" baseline="0">
          <a:solidFill>
            <a:srgbClr val="1C3664"/>
          </a:solidFill>
          <a:latin typeface="Arial" panose="020B0604020202020204" pitchFamily="34" charset="0"/>
          <a:ea typeface="+mn-ea"/>
          <a:cs typeface="+mn-cs"/>
        </a:defRPr>
      </a:lvl1pPr>
      <a:lvl2pPr marL="914400" indent="-20116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Clr>
          <a:srgbClr val="FF4677"/>
        </a:buClr>
        <a:buSzPct val="95000"/>
        <a:buFont typeface="Arial" panose="020B0604020202020204" pitchFamily="34" charset="0"/>
        <a:buChar char="•"/>
        <a:defRPr sz="2000" b="0" i="0" kern="1200" baseline="0">
          <a:solidFill>
            <a:srgbClr val="1C3664"/>
          </a:solidFill>
          <a:latin typeface="Arial" panose="020B0604020202020204" pitchFamily="34" charset="0"/>
          <a:ea typeface="+mn-ea"/>
          <a:cs typeface="+mn-cs"/>
        </a:defRPr>
      </a:lvl2pPr>
      <a:lvl3pPr marL="1371600" indent="-20116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Clr>
          <a:srgbClr val="FF4677"/>
        </a:buClr>
        <a:buSzPct val="95000"/>
        <a:buFont typeface="Arial" panose="020B0604020202020204" pitchFamily="34" charset="0"/>
        <a:buChar char="•"/>
        <a:defRPr sz="2000" b="0" i="0" kern="1200" baseline="0">
          <a:solidFill>
            <a:srgbClr val="1C3664"/>
          </a:solidFill>
          <a:latin typeface="Arial" panose="020B0604020202020204" pitchFamily="34" charset="0"/>
          <a:ea typeface="+mn-ea"/>
          <a:cs typeface="+mn-cs"/>
        </a:defRPr>
      </a:lvl3pPr>
      <a:lvl4pPr marL="1828800" indent="-20116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Clr>
          <a:srgbClr val="FF4677"/>
        </a:buClr>
        <a:buSzPct val="95000"/>
        <a:buFont typeface="Arial" panose="020B0604020202020204" pitchFamily="34" charset="0"/>
        <a:buChar char="•"/>
        <a:defRPr sz="2000" b="0" i="0" kern="1200" baseline="0">
          <a:solidFill>
            <a:srgbClr val="1C3664"/>
          </a:solidFill>
          <a:latin typeface="Arial" panose="020B0604020202020204" pitchFamily="34" charset="0"/>
          <a:ea typeface="+mn-ea"/>
          <a:cs typeface="+mn-cs"/>
        </a:defRPr>
      </a:lvl4pPr>
      <a:lvl5pPr marL="2286000" indent="-20116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Clr>
          <a:srgbClr val="FF4677"/>
        </a:buClr>
        <a:buSzPct val="95000"/>
        <a:buFont typeface="Arial" panose="020B0604020202020204" pitchFamily="34" charset="0"/>
        <a:buChar char="•"/>
        <a:defRPr sz="2000" b="0" i="0" kern="1200" baseline="0">
          <a:solidFill>
            <a:srgbClr val="1C3664"/>
          </a:solidFill>
          <a:latin typeface="Arial" panose="020B0604020202020204" pitchFamily="34" charset="0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21A0954-0878-EB0B-F342-B2CCB6977D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Speaker name and information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06952B-020A-0204-036F-C225887B4C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Title of Presentation</a:t>
            </a:r>
          </a:p>
        </p:txBody>
      </p:sp>
    </p:spTree>
    <p:extLst>
      <p:ext uri="{BB962C8B-B14F-4D97-AF65-F5344CB8AC3E}">
        <p14:creationId xmlns:p14="http://schemas.microsoft.com/office/powerpoint/2010/main" val="1193753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21B8B-73D4-A655-762A-8CBCA6DD6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DF3D3F-7C84-9733-0981-7672CB7A41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268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7054F-530C-2680-AC66-7D851A01D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DF3478-DAD9-E4B2-7EA9-26A8759C00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619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8092A-05E0-EFEC-E8BC-080BDF0BD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8FDA0E-A8A3-3A20-1172-C93C8B2DA5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790845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Tampa">
      <a:dk1>
        <a:srgbClr val="35568E"/>
      </a:dk1>
      <a:lt1>
        <a:srgbClr val="FFFFFF"/>
      </a:lt1>
      <a:dk2>
        <a:srgbClr val="003366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1EBF17A9-D87F-584E-AE30-20D87E8870F2}">
  <we:reference id="wa104178141" version="3.10.0.197" store="en-US" storeType="OMEX"/>
  <we:alternateReferences>
    <we:reference id="wa104178141" version="3.10.0.197" store="en-US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EFC534586D1B347AAFEC02C9E763AE3" ma:contentTypeVersion="16" ma:contentTypeDescription="Create a new document." ma:contentTypeScope="" ma:versionID="cfa8c0b08c22491bfb0fd2db88af7350">
  <xsd:schema xmlns:xsd="http://www.w3.org/2001/XMLSchema" xmlns:xs="http://www.w3.org/2001/XMLSchema" xmlns:p="http://schemas.microsoft.com/office/2006/metadata/properties" xmlns:ns1="http://schemas.microsoft.com/sharepoint/v3" xmlns:ns2="c7a0c1b0-6cfd-46fa-a72b-3b33342aa67a" xmlns:ns3="2b03622c-df81-4295-bffa-b76f23cfa4dd" targetNamespace="http://schemas.microsoft.com/office/2006/metadata/properties" ma:root="true" ma:fieldsID="22b5e9fe9b2728bb89d653af2f4b860e" ns1:_="" ns2:_="" ns3:_="">
    <xsd:import namespace="http://schemas.microsoft.com/sharepoint/v3"/>
    <xsd:import namespace="c7a0c1b0-6cfd-46fa-a72b-3b33342aa67a"/>
    <xsd:import namespace="2b03622c-df81-4295-bffa-b76f23cfa4d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a0c1b0-6cfd-46fa-a72b-3b33342aa67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d2d73b94-0eba-4d43-b2d8-ac573da019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03622c-df81-4295-bffa-b76f23cfa4dd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f22fdd60-512c-4846-84f8-bcaad8deb88d}" ma:internalName="TaxCatchAll" ma:showField="CatchAllData" ma:web="2b03622c-df81-4295-bffa-b76f23cfa4d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2b03622c-df81-4295-bffa-b76f23cfa4dd" xsi:nil="true"/>
    <_ip_UnifiedCompliancePolicyProperties xmlns="http://schemas.microsoft.com/sharepoint/v3" xsi:nil="true"/>
    <lcf76f155ced4ddcb4097134ff3c332f xmlns="c7a0c1b0-6cfd-46fa-a72b-3b33342aa67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773DCE7-1A57-4269-B468-2816D72DCAAF}"/>
</file>

<file path=customXml/itemProps2.xml><?xml version="1.0" encoding="utf-8"?>
<ds:datastoreItem xmlns:ds="http://schemas.openxmlformats.org/officeDocument/2006/customXml" ds:itemID="{BF147FF1-2C71-4E7F-B5B8-DCB62B821D02}"/>
</file>

<file path=customXml/itemProps3.xml><?xml version="1.0" encoding="utf-8"?>
<ds:datastoreItem xmlns:ds="http://schemas.openxmlformats.org/officeDocument/2006/customXml" ds:itemID="{8D64564C-50FD-42DA-ABA7-ADFAC667D72D}"/>
</file>

<file path=docProps/app.xml><?xml version="1.0" encoding="utf-8"?>
<Properties xmlns="http://schemas.openxmlformats.org/officeDocument/2006/extended-properties" xmlns:vt="http://schemas.openxmlformats.org/officeDocument/2006/docPropsVTypes">
  <Template>{47BDE2A6-9AA2-864F-BC56-52AF7CA18C34}tf10001072</Template>
  <TotalTime>4332</TotalTime>
  <Words>7</Words>
  <Application>Microsoft Macintosh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Franklin Gothic Book</vt:lpstr>
      <vt:lpstr>Crop</vt:lpstr>
      <vt:lpstr>Title of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Pathways to the Future ICMA through Learning</dc:title>
  <dc:creator>Microsoft Office User</dc:creator>
  <cp:lastModifiedBy>Delia Jones</cp:lastModifiedBy>
  <cp:revision>131</cp:revision>
  <dcterms:created xsi:type="dcterms:W3CDTF">2020-04-22T22:51:03Z</dcterms:created>
  <dcterms:modified xsi:type="dcterms:W3CDTF">2025-12-10T14:27:54Z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0x0101003EFC534586D1B347AAFEC02C9E763AE3</vt:lpwstr>
  </property>
</Properties>
</file>