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30" r:id="rId4"/>
  </p:sldMasterIdLst>
  <p:notesMasterIdLst>
    <p:notesMasterId r:id="rId12"/>
  </p:notesMasterIdLst>
  <p:handoutMasterIdLst>
    <p:handoutMasterId r:id="rId13"/>
  </p:handoutMasterIdLst>
  <p:sldIdLst>
    <p:sldId id="283" r:id="rId5"/>
    <p:sldId id="285" r:id="rId6"/>
    <p:sldId id="286" r:id="rId7"/>
    <p:sldId id="284" r:id="rId8"/>
    <p:sldId id="287" r:id="rId9"/>
    <p:sldId id="288" r:id="rId10"/>
    <p:sldId id="28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CC00CC"/>
    <a:srgbClr val="0099FF"/>
    <a:srgbClr val="FF9966"/>
    <a:srgbClr val="3C3C3C"/>
    <a:srgbClr val="FF6699"/>
    <a:srgbClr val="59D371"/>
    <a:srgbClr val="FFE600"/>
    <a:srgbClr val="2842A0"/>
    <a:srgbClr val="284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6584E0-146A-4BBC-B59D-29ADB05FCC41}" v="3" dt="2025-01-23T18:32:57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0"/>
    <p:restoredTop sz="95884"/>
  </p:normalViewPr>
  <p:slideViewPr>
    <p:cSldViewPr snapToGrid="0" snapToObjects="1">
      <p:cViewPr varScale="1">
        <p:scale>
          <a:sx n="102" d="100"/>
          <a:sy n="102" d="100"/>
        </p:scale>
        <p:origin x="63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5CAF12-AD1A-FE45-91FF-984ADEF034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Lato" panose="020F05020202040302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0DD4D-1D12-F048-BE75-66E282078E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F8A21-C360-104F-885E-F4E5261A9025}" type="datetimeFigureOut">
              <a:rPr lang="en-US" smtClean="0">
                <a:latin typeface="Lato" panose="020F0502020204030203" pitchFamily="34" charset="0"/>
              </a:rPr>
              <a:t>1/23/2025</a:t>
            </a:fld>
            <a:endParaRPr lang="en-US">
              <a:latin typeface="Lato" panose="020F05020202040302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8B032-1B54-9E44-BE90-7FA75CA11D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Lato" panose="020F05020202040302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AB1A5-C952-AB4C-B470-FC834186FE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023AB-F1AB-3B4D-B5ED-47A60A9D90C2}" type="slidenum">
              <a:rPr lang="en-US" smtClean="0">
                <a:latin typeface="Lato" panose="020F0502020204030203" pitchFamily="34" charset="0"/>
              </a:rPr>
              <a:t>‹#›</a:t>
            </a:fld>
            <a:endParaRPr lang="en-US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7845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A369F37C-19F7-EC43-B4ED-D009C180DD57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3D179148-7E22-1B4D-85D6-8D0A246C0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6820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CC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6A2A73B2-E10B-AA43-8F5A-EB0678F11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7440" y="3934747"/>
            <a:ext cx="7915700" cy="1133060"/>
          </a:xfrm>
        </p:spPr>
        <p:txBody>
          <a:bodyPr>
            <a:normAutofit/>
          </a:bodyPr>
          <a:lstStyle>
            <a:lvl1pPr marL="0" indent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800" b="0" i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7F02F58-01A2-CC49-BFC9-F052B9776E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77440" y="1932226"/>
            <a:ext cx="7915700" cy="1983654"/>
          </a:xfrm>
        </p:spPr>
        <p:txBody>
          <a:bodyPr anchor="t" anchorCtr="0">
            <a:noAutofit/>
          </a:bodyPr>
          <a:lstStyle>
            <a:lvl1pPr algn="l">
              <a:defRPr sz="5400" b="1" i="0" cap="none" baseline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A7E8E2E-B9F1-A994-F045-CBB920AC91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396239" y="-1195558"/>
            <a:ext cx="5374640" cy="53746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D39D7B0-C2B5-7ACF-159F-459E484284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7579362" y="228600"/>
            <a:ext cx="3937000" cy="3937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3B67D62-CB72-9290-21DE-B64F5E5AD4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489450" y="3323878"/>
            <a:ext cx="3213100" cy="32131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5F5B263-E463-ECD3-FC67-E6324BE2E1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8539480" y="4818086"/>
            <a:ext cx="1734820" cy="17348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E39A12-DF32-1B30-EDBF-BC6155B4DA1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225280" y="5486400"/>
            <a:ext cx="1930400" cy="58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44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6977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C4F3B1-9D0D-96D4-628F-BC262A4143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8539480" y="4818086"/>
            <a:ext cx="1734820" cy="17348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AC035F-5023-FE41-6B75-3619090F07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25280" y="5486400"/>
            <a:ext cx="1930400" cy="5838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34B8AD-2F7D-A583-357E-6D5758720AA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6000"/>
          </a:blip>
          <a:stretch>
            <a:fillRect/>
          </a:stretch>
        </p:blipFill>
        <p:spPr>
          <a:xfrm>
            <a:off x="-396239" y="-1195558"/>
            <a:ext cx="5374640" cy="5374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71182C-C8AF-1ED8-2367-0D8A739266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6000"/>
          </a:blip>
          <a:stretch>
            <a:fillRect/>
          </a:stretch>
        </p:blipFill>
        <p:spPr>
          <a:xfrm>
            <a:off x="7579362" y="228600"/>
            <a:ext cx="3937000" cy="3937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5CF287-341C-24BB-5FE4-B62BBCF4191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6000"/>
          </a:blip>
          <a:stretch>
            <a:fillRect/>
          </a:stretch>
        </p:blipFill>
        <p:spPr>
          <a:xfrm>
            <a:off x="4489450" y="3323878"/>
            <a:ext cx="3213100" cy="321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914399"/>
            <a:ext cx="10058400" cy="106218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610E114-2A73-8345-A1A9-430F200DB0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7280" y="2247900"/>
            <a:ext cx="10058400" cy="3213330"/>
          </a:xfr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spcAft>
                <a:spcPts val="1400"/>
              </a:spcAft>
              <a:buClr>
                <a:srgbClr val="FFE600"/>
              </a:buClr>
              <a:buSzPct val="100000"/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788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slide"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5D6264-9261-2140-4E65-8493C50BEF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8539480" y="4818086"/>
            <a:ext cx="1734820" cy="17348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DAF6BB-F50D-3113-3F9C-C2278EE201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25280" y="5486400"/>
            <a:ext cx="1930400" cy="5838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CD42FD-D833-52BB-30E7-0229C439D1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0000"/>
          </a:blip>
          <a:stretch>
            <a:fillRect/>
          </a:stretch>
        </p:blipFill>
        <p:spPr>
          <a:xfrm>
            <a:off x="-396239" y="-1195558"/>
            <a:ext cx="5374640" cy="5374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EF027D-471A-7E8B-8577-C7BF82EEA77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10000"/>
          </a:blip>
          <a:stretch>
            <a:fillRect/>
          </a:stretch>
        </p:blipFill>
        <p:spPr>
          <a:xfrm>
            <a:off x="7579362" y="228600"/>
            <a:ext cx="3937000" cy="3937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58EBEC-B9AB-B25E-0296-C03E618A12C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10000"/>
          </a:blip>
          <a:stretch>
            <a:fillRect/>
          </a:stretch>
        </p:blipFill>
        <p:spPr>
          <a:xfrm>
            <a:off x="4489450" y="3323878"/>
            <a:ext cx="3213100" cy="321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914399"/>
            <a:ext cx="10058400" cy="106218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610E114-2A73-8345-A1A9-430F200DB0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7280" y="2247900"/>
            <a:ext cx="10058400" cy="3213330"/>
          </a:xfr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spcAft>
                <a:spcPts val="1400"/>
              </a:spcAft>
              <a:buClr>
                <a:srgbClr val="FFE600"/>
              </a:buClr>
              <a:buSzPct val="100000"/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347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">
    <p:bg>
      <p:bgPr>
        <a:solidFill>
          <a:srgbClr val="59D3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E3F0193-A4F4-CD27-E803-A40B601390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25280" y="5486400"/>
            <a:ext cx="1930400" cy="5838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495F704-1D94-49AE-25FC-E09FB73965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8539480" y="4818086"/>
            <a:ext cx="1734820" cy="1734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914399"/>
            <a:ext cx="10058400" cy="106218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rgbClr val="0066CC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610E114-2A73-8345-A1A9-430F200DB0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7280" y="2247900"/>
            <a:ext cx="10058400" cy="3213330"/>
          </a:xfr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spcAft>
                <a:spcPts val="1400"/>
              </a:spcAft>
              <a:buClr>
                <a:srgbClr val="CC00CC"/>
              </a:buClr>
              <a:buSzPct val="100000"/>
              <a:buFont typeface="Arial" panose="020B0604020202020204" pitchFamily="34" charset="0"/>
              <a:buChar char="•"/>
              <a:defRPr sz="2000" b="0" i="0">
                <a:solidFill>
                  <a:srgbClr val="3C3C3C"/>
                </a:solidFill>
                <a:latin typeface="Lato" panose="020F0502020204030203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EF7E2D-7B6D-A22F-7905-E3D17B5BD3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4000"/>
          </a:blip>
          <a:stretch>
            <a:fillRect/>
          </a:stretch>
        </p:blipFill>
        <p:spPr>
          <a:xfrm>
            <a:off x="-396239" y="-1195558"/>
            <a:ext cx="5374640" cy="5374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C254B8-FF8D-B685-AE01-DF37F0993F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14000"/>
          </a:blip>
          <a:stretch>
            <a:fillRect/>
          </a:stretch>
        </p:blipFill>
        <p:spPr>
          <a:xfrm>
            <a:off x="7579362" y="228600"/>
            <a:ext cx="3937000" cy="3937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DEE65A-0E55-3B85-8F4F-02EFD1E9253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14000"/>
          </a:blip>
          <a:stretch>
            <a:fillRect/>
          </a:stretch>
        </p:blipFill>
        <p:spPr>
          <a:xfrm>
            <a:off x="4489450" y="3323878"/>
            <a:ext cx="3213100" cy="32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1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"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39994B-B599-F3DC-A9FD-6CDC6EBC48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-406399" y="-1209040"/>
            <a:ext cx="5374640" cy="5374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F5DA1D-6274-232B-53C1-495D4043F4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4000"/>
          </a:blip>
          <a:stretch>
            <a:fillRect/>
          </a:stretch>
        </p:blipFill>
        <p:spPr>
          <a:xfrm>
            <a:off x="7579362" y="228600"/>
            <a:ext cx="3937000" cy="3937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9B65D6-D5BD-450E-9D6C-B557443C971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4000"/>
          </a:blip>
          <a:stretch>
            <a:fillRect/>
          </a:stretch>
        </p:blipFill>
        <p:spPr>
          <a:xfrm>
            <a:off x="4489450" y="3323878"/>
            <a:ext cx="3213100" cy="321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914399"/>
            <a:ext cx="10058400" cy="106218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rgbClr val="0066CC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610E114-2A73-8345-A1A9-430F200DB0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7280" y="2247900"/>
            <a:ext cx="10058400" cy="3213330"/>
          </a:xfr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spcAft>
                <a:spcPts val="1400"/>
              </a:spcAft>
              <a:buClr>
                <a:srgbClr val="FFE600"/>
              </a:buClr>
              <a:buSzPct val="100000"/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672546-E512-A4D0-ECA9-0944B0273E0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225280" y="5598561"/>
            <a:ext cx="1930400" cy="58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7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"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05C864-CF1F-87E7-7172-587798875A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396239" y="-1195558"/>
            <a:ext cx="5374640" cy="5374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29B52A-CD1B-54E0-8D4B-CE96DE49DF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7579362" y="228600"/>
            <a:ext cx="3937000" cy="3937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59F14C-90E6-05D4-6EB9-074B379ADF8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489450" y="3339806"/>
            <a:ext cx="3213100" cy="321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914399"/>
            <a:ext cx="10058400" cy="106218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610E114-2A73-8345-A1A9-430F200DB0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7280" y="2247900"/>
            <a:ext cx="10058400" cy="3213330"/>
          </a:xfr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spcAft>
                <a:spcPts val="1400"/>
              </a:spcAft>
              <a:buClr>
                <a:srgbClr val="505050"/>
              </a:buClr>
              <a:buSzPct val="100000"/>
              <a:buFont typeface="Arial" panose="020B0604020202020204" pitchFamily="34" charset="0"/>
              <a:buChar char="•"/>
              <a:defRPr sz="2000" b="0" i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E07C26-4F85-EC2D-4342-23A09F409E7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8539480" y="4818086"/>
            <a:ext cx="1734820" cy="17348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C5C22E-A8A9-014C-6B2C-E91345B8650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225280" y="5486400"/>
            <a:ext cx="1930400" cy="58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0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D857E60-1BA1-85DD-2E7D-87F61CD48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8557260" y="4826976"/>
            <a:ext cx="1717040" cy="1717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B407BF-D8EA-E876-61B3-1939A96342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-370839" y="-1170158"/>
            <a:ext cx="5349240" cy="53492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5BEB9E-31C9-C508-97A9-1E5FF432037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10000"/>
          </a:blip>
          <a:stretch>
            <a:fillRect/>
          </a:stretch>
        </p:blipFill>
        <p:spPr>
          <a:xfrm>
            <a:off x="7599045" y="203200"/>
            <a:ext cx="3962400" cy="3962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868F69C-7D4F-84E3-7A9E-FA585AE0BAF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10000"/>
          </a:blip>
          <a:stretch>
            <a:fillRect/>
          </a:stretch>
        </p:blipFill>
        <p:spPr>
          <a:xfrm>
            <a:off x="4478020" y="3316946"/>
            <a:ext cx="3235960" cy="32359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914399"/>
            <a:ext cx="10058400" cy="106218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rgbClr val="CC00CC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610E114-2A73-8345-A1A9-430F200DB0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7280" y="2247900"/>
            <a:ext cx="10058400" cy="3213330"/>
          </a:xfr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spcAft>
                <a:spcPts val="1400"/>
              </a:spcAft>
              <a:buClr>
                <a:srgbClr val="2842A0"/>
              </a:buClr>
              <a:buSzPct val="100000"/>
              <a:buFont typeface="Arial" panose="020B0604020202020204" pitchFamily="34" charset="0"/>
              <a:buChar char="•"/>
              <a:defRPr sz="2000" b="0" i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06991D-3689-464E-A9EF-2C8EC21AC36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225280" y="5598561"/>
            <a:ext cx="1930400" cy="58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3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er left on teal"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86D288E-681A-156E-4A2B-4C45259E8E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8539480" y="4818086"/>
            <a:ext cx="1734820" cy="17348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C9B189-138E-F502-42E1-A38ACDB8BB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6000"/>
          </a:blip>
          <a:stretch>
            <a:fillRect/>
          </a:stretch>
        </p:blipFill>
        <p:spPr>
          <a:xfrm>
            <a:off x="-396239" y="-1195558"/>
            <a:ext cx="5374640" cy="53746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AD1178-4A73-C306-B8E1-3AE6B1FBC75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6000"/>
          </a:blip>
          <a:stretch>
            <a:fillRect/>
          </a:stretch>
        </p:blipFill>
        <p:spPr>
          <a:xfrm>
            <a:off x="7579362" y="228600"/>
            <a:ext cx="3937000" cy="3937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470FECB-4B55-21E6-9937-1BEEF97BE58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6000"/>
          </a:blip>
          <a:stretch>
            <a:fillRect/>
          </a:stretch>
        </p:blipFill>
        <p:spPr>
          <a:xfrm>
            <a:off x="4489450" y="3323878"/>
            <a:ext cx="3213100" cy="3213100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610E114-2A73-8345-A1A9-430F200DB0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29200" y="1161287"/>
            <a:ext cx="6217920" cy="3931920"/>
          </a:xfr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spcAft>
                <a:spcPts val="1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9BFDDA-FD80-2B00-1750-3FB2427584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161288"/>
            <a:ext cx="3474720" cy="238225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01D0683F-A7AD-824D-4FB7-4F5500C861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7280" y="3846690"/>
            <a:ext cx="3474720" cy="1263650"/>
          </a:xfrm>
        </p:spPr>
        <p:txBody>
          <a:bodyPr lIns="0" tIns="0" rIns="0" bIns="0"/>
          <a:lstStyle>
            <a:lvl1pPr marL="0" indent="0">
              <a:buFontTx/>
              <a:buNone/>
              <a:defRPr sz="2800" b="0" i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 marL="530352" indent="0">
              <a:buFontTx/>
              <a:buNone/>
              <a:defRPr/>
            </a:lvl2pPr>
            <a:lvl3pPr marL="987552" indent="0">
              <a:buFontTx/>
              <a:buNone/>
              <a:defRPr/>
            </a:lvl3pPr>
            <a:lvl4pPr marL="1444752" indent="0">
              <a:buFontTx/>
              <a:buNone/>
              <a:defRPr/>
            </a:lvl4pPr>
            <a:lvl5pPr marL="1901952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3B2188-1764-1390-7355-259E3A12CAE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225280" y="5486400"/>
            <a:ext cx="1930400" cy="58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23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image right"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C6E1A1-1D34-8EBA-EAEA-D7F4D8281D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000"/>
          </a:blip>
          <a:stretch>
            <a:fillRect/>
          </a:stretch>
        </p:blipFill>
        <p:spPr>
          <a:xfrm>
            <a:off x="-396239" y="-1195558"/>
            <a:ext cx="5374640" cy="5374640"/>
          </a:xfrm>
          <a:prstGeom prst="rect">
            <a:avLst/>
          </a:prstGeom>
        </p:spPr>
      </p:pic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D618AC3-7E0E-0742-914A-6F000C9B0C4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50355" y="0"/>
            <a:ext cx="6858000" cy="6858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0" i="0"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C297535-4722-B150-422E-E9A367E1F4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161288"/>
            <a:ext cx="3474720" cy="2382253"/>
          </a:xfrm>
        </p:spPr>
        <p:txBody>
          <a:bodyPr anchor="t" anchorCtr="0">
            <a:noAutofit/>
          </a:bodyPr>
          <a:lstStyle>
            <a:lvl1pPr>
              <a:defRPr sz="4000" b="1" i="0" cap="none" baseline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97EFE2FA-0ED3-9E57-53CE-E39CCC5F22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7280" y="3846690"/>
            <a:ext cx="3474720" cy="1263650"/>
          </a:xfrm>
        </p:spPr>
        <p:txBody>
          <a:bodyPr lIns="0" tIns="0" rIns="0" bIns="0"/>
          <a:lstStyle>
            <a:lvl1pPr marL="0" indent="0">
              <a:buFontTx/>
              <a:buNone/>
              <a:defRPr sz="2800" b="0" i="0">
                <a:solidFill>
                  <a:schemeClr val="bg1"/>
                </a:solidFill>
                <a:latin typeface="Lato" panose="020F0502020204030203" pitchFamily="34" charset="0"/>
              </a:defRPr>
            </a:lvl1pPr>
            <a:lvl2pPr marL="530352" indent="0">
              <a:buFontTx/>
              <a:buNone/>
              <a:defRPr/>
            </a:lvl2pPr>
            <a:lvl3pPr marL="987552" indent="0">
              <a:buFontTx/>
              <a:buNone/>
              <a:defRPr/>
            </a:lvl3pPr>
            <a:lvl4pPr marL="1444752" indent="0">
              <a:buFontTx/>
              <a:buNone/>
              <a:defRPr/>
            </a:lvl4pPr>
            <a:lvl5pPr marL="1901952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129D9B-10F9-4AA9-2314-A0C07308B5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6000"/>
          </a:blip>
          <a:stretch>
            <a:fillRect/>
          </a:stretch>
        </p:blipFill>
        <p:spPr>
          <a:xfrm>
            <a:off x="4489450" y="3323878"/>
            <a:ext cx="3213100" cy="32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77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960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400300"/>
            <a:ext cx="9601200" cy="34671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172200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 baseline="0">
                <a:solidFill>
                  <a:srgbClr val="3C3C3C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5450" y="6172200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 baseline="0">
                <a:solidFill>
                  <a:srgbClr val="3C3C3C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6508" y="6172200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baseline="0">
                <a:solidFill>
                  <a:srgbClr val="767679"/>
                </a:solidFill>
                <a:latin typeface="Lato" panose="020F0502020204030203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58" r:id="rId2"/>
    <p:sldLayoutId id="2147483968" r:id="rId3"/>
    <p:sldLayoutId id="2147483967" r:id="rId4"/>
    <p:sldLayoutId id="2147483966" r:id="rId5"/>
    <p:sldLayoutId id="2147483964" r:id="rId6"/>
    <p:sldLayoutId id="2147483970" r:id="rId7"/>
    <p:sldLayoutId id="2147483960" r:id="rId8"/>
    <p:sldLayoutId id="2147483959" r:id="rId9"/>
    <p:sldLayoutId id="2147483950" r:id="rId10"/>
  </p:sldLayoutIdLst>
  <p:hf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3600" b="1" i="0" kern="1200" cap="none" spc="-10" baseline="0">
          <a:solidFill>
            <a:srgbClr val="CC00CC"/>
          </a:solidFill>
          <a:latin typeface="Lato Black" panose="020F0502020204030203" pitchFamily="34" charset="0"/>
          <a:ea typeface="Lato Black" panose="020F0502020204030203" pitchFamily="34" charset="0"/>
          <a:cs typeface="Lato Black" panose="020F0502020204030203" pitchFamily="34" charset="0"/>
        </a:defRPr>
      </a:lvl1pPr>
    </p:titleStyle>
    <p:bodyStyle>
      <a:lvl1pPr marL="384048" indent="-20116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Clr>
          <a:srgbClr val="CC00CC"/>
        </a:buClr>
        <a:buSzPct val="95000"/>
        <a:buFont typeface="Arial" panose="020B0604020202020204" pitchFamily="34" charset="0"/>
        <a:buChar char="•"/>
        <a:defRPr sz="2000" b="0" i="0" kern="1200" baseline="0">
          <a:solidFill>
            <a:srgbClr val="3C3C3C"/>
          </a:solidFill>
          <a:latin typeface="Lato" panose="020F0502020204030203" pitchFamily="34" charset="0"/>
          <a:ea typeface="+mn-ea"/>
          <a:cs typeface="+mn-cs"/>
        </a:defRPr>
      </a:lvl1pPr>
      <a:lvl2pPr marL="914400" indent="-20116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Clr>
          <a:srgbClr val="CC00CC"/>
        </a:buClr>
        <a:buSzPct val="95000"/>
        <a:buFont typeface="Arial" panose="020B0604020202020204" pitchFamily="34" charset="0"/>
        <a:buChar char="•"/>
        <a:defRPr sz="2000" b="0" i="0" kern="1200" baseline="0">
          <a:solidFill>
            <a:srgbClr val="3C3C3C"/>
          </a:solidFill>
          <a:latin typeface="Lato" panose="020F0502020204030203" pitchFamily="34" charset="0"/>
          <a:ea typeface="+mn-ea"/>
          <a:cs typeface="+mn-cs"/>
        </a:defRPr>
      </a:lvl2pPr>
      <a:lvl3pPr marL="1371600" indent="-20116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Clr>
          <a:srgbClr val="CC00CC"/>
        </a:buClr>
        <a:buSzPct val="95000"/>
        <a:buFont typeface="Arial" panose="020B0604020202020204" pitchFamily="34" charset="0"/>
        <a:buChar char="•"/>
        <a:defRPr sz="2000" b="0" i="0" kern="1200" baseline="0">
          <a:solidFill>
            <a:srgbClr val="3C3C3C"/>
          </a:solidFill>
          <a:latin typeface="Lato" panose="020F0502020204030203" pitchFamily="34" charset="0"/>
          <a:ea typeface="+mn-ea"/>
          <a:cs typeface="+mn-cs"/>
        </a:defRPr>
      </a:lvl3pPr>
      <a:lvl4pPr marL="1828800" indent="-20116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Clr>
          <a:srgbClr val="CC00CC"/>
        </a:buClr>
        <a:buSzPct val="95000"/>
        <a:buFont typeface="Arial" panose="020B0604020202020204" pitchFamily="34" charset="0"/>
        <a:buChar char="•"/>
        <a:defRPr sz="2000" b="0" i="0" kern="1200" baseline="0">
          <a:solidFill>
            <a:srgbClr val="3C3C3C"/>
          </a:solidFill>
          <a:latin typeface="Lato" panose="020F0502020204030203" pitchFamily="34" charset="0"/>
          <a:ea typeface="+mn-ea"/>
          <a:cs typeface="+mn-cs"/>
        </a:defRPr>
      </a:lvl4pPr>
      <a:lvl5pPr marL="2286000" indent="-20116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Clr>
          <a:srgbClr val="CC00CC"/>
        </a:buClr>
        <a:buSzPct val="95000"/>
        <a:buFont typeface="Arial" panose="020B0604020202020204" pitchFamily="34" charset="0"/>
        <a:buChar char="•"/>
        <a:defRPr sz="2000" b="0" i="0" kern="1200" baseline="0">
          <a:solidFill>
            <a:srgbClr val="3C3C3C"/>
          </a:solidFill>
          <a:latin typeface="Lato" panose="020F0502020204030203" pitchFamily="34" charset="0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21A0954-0878-EB0B-F342-B2CCB6977D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Speaker name and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6952B-020A-0204-036F-C225887B4C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19375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21B8B-73D4-A655-762A-8CBCA6DD6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3D3F-7C84-9733-0981-7672CB7A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6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CB26-BD22-67D1-3CBD-BE833E1A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>
              <a:latin typeface="Lato Black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EFE8A-9426-712A-5AED-71CDFEBFF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8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7054F-530C-2680-AC66-7D851A01D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F3478-DAD9-E4B2-7EA9-26A8759C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1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8092A-05E0-EFEC-E8BC-080BDF0BD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FDA0E-A8A3-3A20-1172-C93C8B2DA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9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2F7F4B-BF8C-B47D-7977-1BB20EAC9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6E07B7-1DCC-82CB-97DE-54D1B09B7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31577-1892-17CA-E343-5BE1765426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0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31EA982-059A-68CC-F05A-6BB89AE336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C386DA-B346-1E87-1FE1-FAAA5C380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50448-5F54-2B7C-A905-D8877349DB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03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Tampa">
      <a:dk1>
        <a:srgbClr val="35568E"/>
      </a:dk1>
      <a:lt1>
        <a:srgbClr val="FFFFFF"/>
      </a:lt1>
      <a:dk2>
        <a:srgbClr val="003366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EBF17A9-D87F-584E-AE30-20D87E8870F2}">
  <we:reference id="wa104178141" version="3.10.0.197" store="en-US" storeType="OMEX"/>
  <we:alternateReferences>
    <we:reference id="wa104178141" version="3.10.0.197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FC534586D1B347AAFEC02C9E763AE3" ma:contentTypeVersion="13" ma:contentTypeDescription="Create a new document." ma:contentTypeScope="" ma:versionID="646e69cc7ab1cb879de5f9fbefa176f9">
  <xsd:schema xmlns:xsd="http://www.w3.org/2001/XMLSchema" xmlns:xs="http://www.w3.org/2001/XMLSchema" xmlns:p="http://schemas.microsoft.com/office/2006/metadata/properties" xmlns:ns2="c7a0c1b0-6cfd-46fa-a72b-3b33342aa67a" xmlns:ns3="2b03622c-df81-4295-bffa-b76f23cfa4dd" targetNamespace="http://schemas.microsoft.com/office/2006/metadata/properties" ma:root="true" ma:fieldsID="38129ed58ecd964a6f74cf2e265f8f70" ns2:_="" ns3:_="">
    <xsd:import namespace="c7a0c1b0-6cfd-46fa-a72b-3b33342aa67a"/>
    <xsd:import namespace="2b03622c-df81-4295-bffa-b76f23cf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0c1b0-6cfd-46fa-a72b-3b33342aa6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2d73b94-0eba-4d43-b2d8-ac573da019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3622c-df81-4295-bffa-b76f23cfa4d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22fdd60-512c-4846-84f8-bcaad8deb88d}" ma:internalName="TaxCatchAll" ma:showField="CatchAllData" ma:web="2b03622c-df81-4295-bffa-b76f23cf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03622c-df81-4295-bffa-b76f23cfa4dd" xsi:nil="true"/>
    <lcf76f155ced4ddcb4097134ff3c332f xmlns="c7a0c1b0-6cfd-46fa-a72b-3b33342aa67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B9A0C4-3E9C-46B7-812C-82126C243E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0150C7-E801-414A-AE34-87F33BC697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a0c1b0-6cfd-46fa-a72b-3b33342aa67a"/>
    <ds:schemaRef ds:uri="2b03622c-df81-4295-bffa-b76f23cfa4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176272-7C4A-4B78-90D4-673F167545EC}">
  <ds:schemaRefs>
    <ds:schemaRef ds:uri="http://schemas.microsoft.com/office/2006/documentManagement/types"/>
    <ds:schemaRef ds:uri="c7a0c1b0-6cfd-46fa-a72b-3b33342aa67a"/>
    <ds:schemaRef ds:uri="http://schemas.openxmlformats.org/package/2006/metadata/core-properties"/>
    <ds:schemaRef ds:uri="2b03622c-df81-4295-bffa-b76f23cfa4dd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{47BDE2A6-9AA2-864F-BC56-52AF7CA18C34}tf10001072</Template>
  <TotalTime>4256</TotalTime>
  <Words>7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Crop</vt:lpstr>
      <vt:lpstr>Title of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 to the Future ICMA through Learning</dc:title>
  <dc:creator>Microsoft Office User</dc:creator>
  <cp:lastModifiedBy>Felicia Littky</cp:lastModifiedBy>
  <cp:revision>131</cp:revision>
  <dcterms:created xsi:type="dcterms:W3CDTF">2020-04-22T22:51:03Z</dcterms:created>
  <dcterms:modified xsi:type="dcterms:W3CDTF">2025-01-23T19:05:54Z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0x0101003EFC534586D1B347AAFEC02C9E763AE3</vt:lpwstr>
  </property>
  <property fmtid="{D5CDD505-2E9C-101B-9397-08002B2CF9AE}" pid="3" name="MediaServiceImageTags">
    <vt:lpwstr/>
  </property>
</Properties>
</file>